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5572-826F-5046-B8FF-F311CF403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8EFD9-B251-1843-8306-AA2E4D66D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9DF9D-9DA7-F748-B5A0-22B76172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D1302-4F28-E04E-9B8C-816BAA0D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81BFA-B59D-DC45-941F-564ABC7A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5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B0B6-2DB2-6745-BF63-DC49AF96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63DAF-9736-A347-8AC8-722716B47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E6540-557F-F14D-934A-454BFB64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91C74-EF57-EA41-A656-C2CCEB8A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83A90-30B1-6248-861B-C5A21307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7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0FD92-7EF0-184C-B119-4F3875A73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BAE0B-AB5D-174B-8547-100146F4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6AF58-214A-5041-9FF5-305C3A88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47CCF-7E5B-8147-B05D-13E23683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ADD1-27D8-F24C-B296-1E8C7165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20A4-2C4C-0245-AB69-D1A61FA1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AB9E9-FDAD-CD45-927E-A6D8F7A21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7128B-437C-154A-BDF3-EFBA7F72E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5ABD3-90AF-6443-B06F-C36F8200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4784-4D53-DB45-AFD2-2CACFF75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2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2131-6005-DE40-A9CE-DE95C29B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E4B91-5BA8-5B42-881B-752EF9AB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B1F6-4F7E-B845-B7BE-B7566A908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1022E-C955-B24C-A961-8DDA8C04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A8904-DDD5-8B4E-ABE3-5AFC2CD0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D3B5-0418-4945-A6DD-4B1A0EB5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9B8F-1E75-DC46-B02C-3AF43B112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EFCA1-FA91-2C41-B7AD-06FA7CABF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41705-8A35-B148-9C26-DF7F4603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1B5F2-2CB1-6348-A2AF-16B17989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14BAA-C619-3245-97C7-940A9D17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3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4C1E-C5E3-B749-AFFE-D62E8B65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C97B3-F89C-2842-9696-1D110F340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8C32-EA46-ED42-90B1-5E0A0DFBC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ADD6D-5B41-464F-891D-4DB96D95E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1252B-7974-A844-AF72-49B409246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36E4E-6E7E-0440-ACB9-A4C0333B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D17793-169D-AC4B-B6DC-436630C3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C4C13-F9BD-254B-B072-D6CA8508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8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4E14-FCEA-F04E-B700-6C80C388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30B41-B25E-E648-BC56-9169201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A5A1C-C633-7D4F-A59D-362A8093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9C030-EF13-354B-9D48-72FE1EB9A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93CBE-6029-0845-AC1D-3EE65F29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5A3EBC-501E-B34A-833E-5E64EC16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78D4E-1DC8-9447-BBED-3610A9C8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4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6906-4EAF-FD42-81C6-19D4F20AF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55205-AE8F-C849-8487-D32364652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80410-D018-FE4F-917E-D4E083212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34E36-664D-834C-950C-A4562BC5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9E0D2-E34D-4843-BD20-23B8F3D9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3E735-DB50-5C44-8BA7-763F45F4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D05B-4029-4A43-9430-83C9EC457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D279A-E3F1-DC40-8989-EEDEA7D97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7C9C7-02DD-BE45-8F79-71435544B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40394-BB84-3C40-AB85-F4F74DCB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3519D-27C5-1541-ADA3-18474A78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DA0FC-A282-8847-B625-6CF17C7D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48DB0-531B-F04E-826C-E233F509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3093C-AC9F-8B44-9F83-FB2FDE0ED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C97F-B761-0549-9893-C9F4F9D05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5DB6-FCE9-3649-9D73-CA38D68465D1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E03C2-EA44-BD4B-9AA3-93A34F721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F54D-9DD7-8545-A086-4B8AC6787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3A8D-B0D8-5D49-A7F7-36CD623C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BDAF-948F-7148-A929-7596BF8B5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Temporary File</a:t>
            </a:r>
          </a:p>
        </p:txBody>
      </p:sp>
    </p:spTree>
    <p:extLst>
      <p:ext uri="{BB962C8B-B14F-4D97-AF65-F5344CB8AC3E}">
        <p14:creationId xmlns:p14="http://schemas.microsoft.com/office/powerpoint/2010/main" val="304054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Temporary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File</dc:title>
  <dc:creator>Evy Du</dc:creator>
  <cp:lastModifiedBy>Evy Du</cp:lastModifiedBy>
  <cp:revision>1</cp:revision>
  <dcterms:created xsi:type="dcterms:W3CDTF">2020-06-01T23:25:08Z</dcterms:created>
  <dcterms:modified xsi:type="dcterms:W3CDTF">2020-06-01T23:26:11Z</dcterms:modified>
</cp:coreProperties>
</file>